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858000" cy="9144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52" d="100"/>
          <a:sy n="52" d="100"/>
        </p:scale>
        <p:origin x="-2274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E0217-CCF9-4035-ADCC-2A94F85A53BC}" type="datetimeFigureOut">
              <a:rPr lang="it-IT" smtClean="0"/>
              <a:pPr/>
              <a:t>09/05/2024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8D7C0-0730-433F-AD72-DCCACB453F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E0217-CCF9-4035-ADCC-2A94F85A53BC}" type="datetimeFigureOut">
              <a:rPr lang="it-IT" smtClean="0"/>
              <a:pPr/>
              <a:t>09/05/2024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8D7C0-0730-433F-AD72-DCCACB453F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E0217-CCF9-4035-ADCC-2A94F85A53BC}" type="datetimeFigureOut">
              <a:rPr lang="it-IT" smtClean="0"/>
              <a:pPr/>
              <a:t>09/05/2024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8D7C0-0730-433F-AD72-DCCACB453F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E0217-CCF9-4035-ADCC-2A94F85A53BC}" type="datetimeFigureOut">
              <a:rPr lang="it-IT" smtClean="0"/>
              <a:pPr/>
              <a:t>09/05/2024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8D7C0-0730-433F-AD72-DCCACB453F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E0217-CCF9-4035-ADCC-2A94F85A53BC}" type="datetimeFigureOut">
              <a:rPr lang="it-IT" smtClean="0"/>
              <a:pPr/>
              <a:t>09/05/2024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8D7C0-0730-433F-AD72-DCCACB453F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E0217-CCF9-4035-ADCC-2A94F85A53BC}" type="datetimeFigureOut">
              <a:rPr lang="it-IT" smtClean="0"/>
              <a:pPr/>
              <a:t>09/05/2024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8D7C0-0730-433F-AD72-DCCACB453F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E0217-CCF9-4035-ADCC-2A94F85A53BC}" type="datetimeFigureOut">
              <a:rPr lang="it-IT" smtClean="0"/>
              <a:pPr/>
              <a:t>09/05/2024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8D7C0-0730-433F-AD72-DCCACB453F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E0217-CCF9-4035-ADCC-2A94F85A53BC}" type="datetimeFigureOut">
              <a:rPr lang="it-IT" smtClean="0"/>
              <a:pPr/>
              <a:t>09/05/2024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8D7C0-0730-433F-AD72-DCCACB453F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E0217-CCF9-4035-ADCC-2A94F85A53BC}" type="datetimeFigureOut">
              <a:rPr lang="it-IT" smtClean="0"/>
              <a:pPr/>
              <a:t>09/05/2024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8D7C0-0730-433F-AD72-DCCACB453F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E0217-CCF9-4035-ADCC-2A94F85A53BC}" type="datetimeFigureOut">
              <a:rPr lang="it-IT" smtClean="0"/>
              <a:pPr/>
              <a:t>09/05/2024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8D7C0-0730-433F-AD72-DCCACB453F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E0217-CCF9-4035-ADCC-2A94F85A53BC}" type="datetimeFigureOut">
              <a:rPr lang="it-IT" smtClean="0"/>
              <a:pPr/>
              <a:t>09/05/2024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58D7C0-0730-433F-AD72-DCCACB453F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4E0217-CCF9-4035-ADCC-2A94F85A53BC}" type="datetimeFigureOut">
              <a:rPr lang="it-IT" smtClean="0"/>
              <a:pPr/>
              <a:t>09/05/2024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558D7C0-0730-433F-AD72-DCCACB453F1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allisavonesi.gal.info@cersaa.it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08720" y="4572000"/>
            <a:ext cx="5688632" cy="1960033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COSTRUIAMO INSIEME LA STRATEGIA </a:t>
            </a:r>
            <a:r>
              <a:rPr lang="it-IT" dirty="0" err="1" smtClean="0"/>
              <a:t>DI</a:t>
            </a:r>
            <a:r>
              <a:rPr lang="it-IT" dirty="0" smtClean="0"/>
              <a:t> SVILUPPO LOCALE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08720" y="1979712"/>
            <a:ext cx="5688632" cy="2336800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it-IT" sz="4000" dirty="0" smtClean="0">
                <a:solidFill>
                  <a:schemeClr val="tx1"/>
                </a:solidFill>
              </a:rPr>
              <a:t>21 MAGGIO</a:t>
            </a:r>
          </a:p>
          <a:p>
            <a:pPr algn="ctr"/>
            <a:r>
              <a:rPr lang="it-IT" sz="4000" dirty="0" smtClean="0">
                <a:solidFill>
                  <a:schemeClr val="tx1"/>
                </a:solidFill>
              </a:rPr>
              <a:t>MILLESIMO</a:t>
            </a:r>
          </a:p>
          <a:p>
            <a:pPr algn="ctr"/>
            <a:r>
              <a:rPr lang="it-IT" sz="4300" dirty="0" smtClean="0">
                <a:solidFill>
                  <a:schemeClr val="tx1"/>
                </a:solidFill>
              </a:rPr>
              <a:t>Ore 15:30</a:t>
            </a:r>
          </a:p>
          <a:p>
            <a:pPr algn="ctr"/>
            <a:r>
              <a:rPr lang="it-IT" smtClean="0">
                <a:solidFill>
                  <a:schemeClr val="tx1"/>
                </a:solidFill>
              </a:rPr>
              <a:t>Salone Comunale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704" y="0"/>
            <a:ext cx="6636709" cy="169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44824" y="7231360"/>
            <a:ext cx="407034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GAL VALLI SAVONESI</a:t>
            </a:r>
            <a:endParaRPr kumimoji="0" lang="it-I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REGIONE ROLLO 98 -17031 ALBENGA (SV)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Tel. 0182554949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e-mail: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vallisavonesi.gal.info@cersaa.it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420888" y="8532440"/>
            <a:ext cx="3154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https://www.vallisavonesigal.it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36712" y="6657999"/>
            <a:ext cx="5760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Fase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animazione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territoriale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e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ascolto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attivo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propedeutica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alla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pianificazione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della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Strategia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Sviluppo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Locale (SSL) per la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Programmazione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Gill Sans MT" pitchFamily="34" charset="0"/>
                <a:ea typeface="Calibri" pitchFamily="34" charset="0"/>
                <a:cs typeface="Times New Roman" pitchFamily="18" charset="0"/>
              </a:rPr>
              <a:t> 2023-2027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Gill Sans MT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58</Words>
  <Application>Microsoft Office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Solstizio</vt:lpstr>
      <vt:lpstr>COSTRUIAMO INSIEME LA STRATEGIA DI SVILUPPO LOCALE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COSTRUIAMO INSIEME LA STRATEGIA DI SVILUPPO LOCALE</dc:title>
  <dc:creator>esv9008</dc:creator>
  <cp:lastModifiedBy>esv9008</cp:lastModifiedBy>
  <cp:revision>9</cp:revision>
  <dcterms:created xsi:type="dcterms:W3CDTF">2024-05-06T10:06:45Z</dcterms:created>
  <dcterms:modified xsi:type="dcterms:W3CDTF">2024-05-09T13:40:44Z</dcterms:modified>
</cp:coreProperties>
</file>