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6858000" cy="9144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52" d="100"/>
          <a:sy n="52" d="100"/>
        </p:scale>
        <p:origin x="-2274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074420" y="479864"/>
            <a:ext cx="5554980" cy="1962912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074420" y="2466752"/>
            <a:ext cx="5554980" cy="23368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691075" y="1885069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867882" y="1793355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143500" y="366186"/>
            <a:ext cx="1371600" cy="7802033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57250" y="366188"/>
            <a:ext cx="417195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712168" y="-72"/>
            <a:ext cx="514350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3794" y="3467100"/>
            <a:ext cx="4800600" cy="3048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3794" y="1422400"/>
            <a:ext cx="4800600" cy="2012949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1714500" y="0"/>
            <a:ext cx="57150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29241" y="3752875"/>
            <a:ext cx="157734" cy="280416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806048" y="3661160"/>
            <a:ext cx="48006" cy="85344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7670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957066" y="2032000"/>
            <a:ext cx="2743200" cy="62179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6880448"/>
            <a:ext cx="6172200" cy="1524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497580" y="437704"/>
            <a:ext cx="3017520" cy="85344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4290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97580" y="1292448"/>
            <a:ext cx="3017520" cy="54864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6706" y="365760"/>
            <a:ext cx="5623560" cy="1524000"/>
          </a:xfrm>
        </p:spPr>
        <p:txBody>
          <a:bodyPr anchor="ctr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61238" y="0"/>
            <a:ext cx="6096762" cy="9144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289037"/>
            <a:ext cx="2857500" cy="154940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42900" y="1875952"/>
            <a:ext cx="2857500" cy="931333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" y="2844801"/>
            <a:ext cx="6115050" cy="53234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415172" y="1422400"/>
            <a:ext cx="2057400" cy="26416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71500" y="1422400"/>
            <a:ext cx="3429000" cy="6096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628650" y="1524005"/>
            <a:ext cx="3314700" cy="468604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297544" y="1272455"/>
            <a:ext cx="514350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3752750" y="1249048"/>
            <a:ext cx="486918" cy="27241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8650" y="6400800"/>
            <a:ext cx="3314700" cy="1016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611945" y="-1087896"/>
            <a:ext cx="1229165" cy="2185183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26613" y="28137"/>
            <a:ext cx="1276643" cy="2269588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37161" y="1406770"/>
            <a:ext cx="844288" cy="1470165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759655" y="-72"/>
            <a:ext cx="6098345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076706" y="366184"/>
            <a:ext cx="5623560" cy="1524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076706" y="1930400"/>
            <a:ext cx="5623560" cy="64008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2686050" y="8407400"/>
            <a:ext cx="1600200" cy="63500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4E0217-CCF9-4035-ADCC-2A94F85A53BC}" type="datetimeFigureOut">
              <a:rPr lang="it-IT" smtClean="0"/>
              <a:pPr/>
              <a:t>09/05/2024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4286250" y="8407400"/>
            <a:ext cx="2171700" cy="63500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6460236" y="8407400"/>
            <a:ext cx="342900" cy="63500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558D7C0-0730-433F-AD72-DCCACB453F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761238" y="-72"/>
            <a:ext cx="54864" cy="9144072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allisavonesi.gal.info@cersaa.it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08720" y="4572000"/>
            <a:ext cx="5688632" cy="1960033"/>
          </a:xfr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COSTRUIAMO INSIEME LA STRATEGIA </a:t>
            </a:r>
            <a:r>
              <a:rPr lang="it-IT" dirty="0" err="1" smtClean="0"/>
              <a:t>DI</a:t>
            </a:r>
            <a:r>
              <a:rPr lang="it-IT" dirty="0" smtClean="0"/>
              <a:t> SVILUPPO LOCALE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08720" y="1979712"/>
            <a:ext cx="5688632" cy="2336800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it-IT" sz="4000" dirty="0" smtClean="0">
                <a:solidFill>
                  <a:schemeClr val="tx1"/>
                </a:solidFill>
              </a:rPr>
              <a:t>21 MAGGIO</a:t>
            </a:r>
          </a:p>
          <a:p>
            <a:pPr algn="ctr"/>
            <a:r>
              <a:rPr lang="it-IT" sz="4000" dirty="0" smtClean="0">
                <a:solidFill>
                  <a:schemeClr val="tx1"/>
                </a:solidFill>
              </a:rPr>
              <a:t>MILLESIMO</a:t>
            </a:r>
          </a:p>
          <a:p>
            <a:pPr algn="ctr"/>
            <a:r>
              <a:rPr lang="it-IT" sz="4300" dirty="0" smtClean="0">
                <a:solidFill>
                  <a:schemeClr val="tx1"/>
                </a:solidFill>
              </a:rPr>
              <a:t>Ore 15:30</a:t>
            </a:r>
          </a:p>
          <a:p>
            <a:pPr algn="ctr"/>
            <a:r>
              <a:rPr lang="it-IT" smtClean="0">
                <a:solidFill>
                  <a:schemeClr val="tx1"/>
                </a:solidFill>
              </a:rPr>
              <a:t>Salone Comunale</a:t>
            </a:r>
            <a:endParaRPr lang="it-IT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704" y="0"/>
            <a:ext cx="6636709" cy="169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844824" y="7231360"/>
            <a:ext cx="4070345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GAL VALLI SAVONESI</a:t>
            </a:r>
            <a:endParaRPr kumimoji="0" lang="it-IT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REGIONE ROLLO 98 -17031 ALBENGA (SV)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Tel. 0182554949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e-mail: </a:t>
            </a:r>
            <a:r>
              <a:rPr kumimoji="0" 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  <a:hlinkClick r:id="rId3"/>
              </a:rPr>
              <a:t>vallisavonesi.gal.info@cersaa.it</a:t>
            </a:r>
            <a:endParaRPr kumimoji="0" lang="en-US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  <a:tab pos="6119813" algn="r"/>
              </a:tabLst>
            </a:pPr>
            <a:endPara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2420888" y="8532440"/>
            <a:ext cx="3154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i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https://www.vallisavonesigal.it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6712" y="6657999"/>
            <a:ext cx="5760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Fase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di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animazione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territoriale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e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ascolto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attivo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propedeutica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alla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pianificazione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della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Strategia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di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Sviluppo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Locale (SSL) per la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Programmazione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Gill Sans MT" pitchFamily="34" charset="0"/>
                <a:ea typeface="Calibri" pitchFamily="34" charset="0"/>
                <a:cs typeface="Times New Roman" pitchFamily="18" charset="0"/>
              </a:rPr>
              <a:t> 2023-2027</a:t>
            </a:r>
            <a:endParaRPr kumimoji="0" lang="en-US" sz="1200" b="0" i="0" u="none" strike="noStrike" cap="none" normalizeH="0" baseline="0" dirty="0" smtClean="0">
              <a:ln>
                <a:noFill/>
              </a:ln>
              <a:effectLst/>
              <a:latin typeface="Gill Sans MT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58</Words>
  <Application>Microsoft Office PowerPoint</Application>
  <PresentationFormat>Presentazione su schermo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Solstizio</vt:lpstr>
      <vt:lpstr>COSTRUIAMO INSIEME LA STRATEGIA DI SVILUPPO LOCALE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COSTRUIAMO INSIEME LA STRATEGIA DI SVILUPPO LOCALE</dc:title>
  <dc:creator>esv9008</dc:creator>
  <cp:lastModifiedBy>esv9008</cp:lastModifiedBy>
  <cp:revision>9</cp:revision>
  <dcterms:created xsi:type="dcterms:W3CDTF">2024-05-06T10:06:45Z</dcterms:created>
  <dcterms:modified xsi:type="dcterms:W3CDTF">2024-05-09T13:40:44Z</dcterms:modified>
</cp:coreProperties>
</file>